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84" r:id="rId3"/>
    <p:sldId id="272" r:id="rId4"/>
    <p:sldId id="273" r:id="rId5"/>
    <p:sldId id="274" r:id="rId6"/>
    <p:sldId id="276" r:id="rId7"/>
    <p:sldId id="275" r:id="rId8"/>
    <p:sldId id="277" r:id="rId9"/>
    <p:sldId id="288" r:id="rId10"/>
    <p:sldId id="287" r:id="rId11"/>
    <p:sldId id="278" r:id="rId12"/>
    <p:sldId id="279" r:id="rId13"/>
    <p:sldId id="280" r:id="rId14"/>
    <p:sldId id="289" r:id="rId15"/>
    <p:sldId id="282" r:id="rId16"/>
    <p:sldId id="283" r:id="rId17"/>
    <p:sldId id="281" r:id="rId18"/>
    <p:sldId id="285" r:id="rId19"/>
    <p:sldId id="286" r:id="rId20"/>
    <p:sldId id="290" r:id="rId21"/>
    <p:sldId id="291" r:id="rId22"/>
    <p:sldId id="264" r:id="rId23"/>
    <p:sldId id="258" r:id="rId24"/>
    <p:sldId id="259" r:id="rId25"/>
    <p:sldId id="261" r:id="rId26"/>
    <p:sldId id="262" r:id="rId27"/>
    <p:sldId id="265" r:id="rId28"/>
    <p:sldId id="266" r:id="rId29"/>
    <p:sldId id="268" r:id="rId30"/>
    <p:sldId id="257" r:id="rId31"/>
    <p:sldId id="269" r:id="rId32"/>
    <p:sldId id="270" r:id="rId33"/>
    <p:sldId id="271" r:id="rId34"/>
    <p:sldId id="292" r:id="rId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122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629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5743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925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6706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5288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1335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6712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81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56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323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05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3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753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68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295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380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570C991-0AAC-4C73-A948-41E1FB17B976}" type="datetimeFigureOut">
              <a:rPr lang="es-MX" smtClean="0"/>
              <a:t>02/02/2017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MX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D120607-248B-499A-A798-EDF8AFD74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42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Prototipo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Características del proyecto Control de asistencia de personal docente.</a:t>
            </a:r>
          </a:p>
        </p:txBody>
      </p:sp>
    </p:spTree>
    <p:extLst>
      <p:ext uri="{BB962C8B-B14F-4D97-AF65-F5344CB8AC3E}">
        <p14:creationId xmlns:p14="http://schemas.microsoft.com/office/powerpoint/2010/main" val="110974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Aplicación </a:t>
            </a:r>
            <a:endParaRPr lang="es-MX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02" t="15941" r="64545" b="15143"/>
          <a:stretch/>
        </p:blipFill>
        <p:spPr>
          <a:xfrm>
            <a:off x="1154954" y="2333108"/>
            <a:ext cx="2311197" cy="43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8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Recorrido del prefecto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14" t="15816" r="64538" b="14338"/>
          <a:stretch/>
        </p:blipFill>
        <p:spPr>
          <a:xfrm>
            <a:off x="1154954" y="2345769"/>
            <a:ext cx="2172655" cy="4134081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03010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3953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Activación del escaneo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61" t="16071" r="71134" b="15103"/>
          <a:stretch/>
        </p:blipFill>
        <p:spPr>
          <a:xfrm>
            <a:off x="1154954" y="2294021"/>
            <a:ext cx="2265592" cy="427768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985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Evento registro de maestros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4" t="15560" r="70705" b="14849"/>
          <a:stretch/>
        </p:blipFill>
        <p:spPr>
          <a:xfrm>
            <a:off x="1154954" y="2294021"/>
            <a:ext cx="2162643" cy="40717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7657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Evento registro de maestros parte II</a:t>
            </a:r>
            <a:endParaRPr lang="es-MX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5010" t="15913" r="64521" b="14502"/>
          <a:stretch/>
        </p:blipFill>
        <p:spPr>
          <a:xfrm>
            <a:off x="1154954" y="2294021"/>
            <a:ext cx="2164472" cy="4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9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Validación de registro docente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77" t="16117" r="71088" b="14431"/>
          <a:stretch/>
        </p:blipFill>
        <p:spPr>
          <a:xfrm>
            <a:off x="1154954" y="2294021"/>
            <a:ext cx="2120963" cy="4035028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9100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Error en registro docen</a:t>
            </a:r>
            <a:r>
              <a:rPr lang="es-MX" dirty="0" smtClean="0"/>
              <a:t>te de maestros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14" t="16037" r="71199" b="14553"/>
          <a:stretch/>
        </p:blipFill>
        <p:spPr>
          <a:xfrm>
            <a:off x="1154954" y="2294021"/>
            <a:ext cx="2098561" cy="4019006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55371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Evento sanitarios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83" t="15989" r="71116" b="14338"/>
          <a:stretch/>
        </p:blipFill>
        <p:spPr>
          <a:xfrm>
            <a:off x="1154954" y="2294021"/>
            <a:ext cx="2225408" cy="4254137"/>
          </a:xfrm>
          <a:prstGeom prst="rect">
            <a:avLst/>
          </a:prstGeom>
        </p:spPr>
      </p:pic>
      <p:sp>
        <p:nvSpPr>
          <p:cNvPr id="4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27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Error evento Sanitarios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5" t="15742" r="71125" b="15145"/>
          <a:stretch/>
        </p:blipFill>
        <p:spPr>
          <a:xfrm>
            <a:off x="1154954" y="2294021"/>
            <a:ext cx="2261065" cy="431532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8444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Validación en evento sanitario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78" t="15905" r="64399" b="14442"/>
          <a:stretch/>
        </p:blipFill>
        <p:spPr>
          <a:xfrm>
            <a:off x="1154954" y="2294021"/>
            <a:ext cx="2396491" cy="4379495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6874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Pantallas del prototipo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s-MX" dirty="0" smtClean="0"/>
              <a:t>SplashScreen</a:t>
            </a:r>
          </a:p>
          <a:p>
            <a:r>
              <a:rPr lang="es-MX" dirty="0" smtClean="0"/>
              <a:t>Login </a:t>
            </a:r>
          </a:p>
          <a:p>
            <a:r>
              <a:rPr lang="es-MX" dirty="0" smtClean="0"/>
              <a:t>Validación </a:t>
            </a:r>
          </a:p>
          <a:p>
            <a:r>
              <a:rPr lang="es-MX" dirty="0" smtClean="0"/>
              <a:t>Usuario Correcto</a:t>
            </a:r>
          </a:p>
          <a:p>
            <a:r>
              <a:rPr lang="es-MX" dirty="0" smtClean="0"/>
              <a:t>Usuario Incorrecto</a:t>
            </a:r>
          </a:p>
          <a:p>
            <a:r>
              <a:rPr lang="es-MX" dirty="0" smtClean="0"/>
              <a:t>Aplicación</a:t>
            </a:r>
          </a:p>
          <a:p>
            <a:r>
              <a:rPr lang="es-MX" dirty="0" smtClean="0"/>
              <a:t>Menú desplegable</a:t>
            </a:r>
          </a:p>
          <a:p>
            <a:r>
              <a:rPr lang="es-MX" dirty="0" smtClean="0"/>
              <a:t>Inicio recorrido de eventos</a:t>
            </a:r>
          </a:p>
          <a:p>
            <a:r>
              <a:rPr lang="es-MX" dirty="0" smtClean="0"/>
              <a:t>Escaneo </a:t>
            </a:r>
          </a:p>
          <a:p>
            <a:r>
              <a:rPr lang="es-MX" dirty="0" smtClean="0"/>
              <a:t>Registro de maestros</a:t>
            </a:r>
          </a:p>
          <a:p>
            <a:r>
              <a:rPr lang="es-MX" dirty="0" smtClean="0"/>
              <a:t>Registro de sanitarios</a:t>
            </a:r>
          </a:p>
          <a:p>
            <a:r>
              <a:rPr lang="es-MX" dirty="0" smtClean="0"/>
              <a:t>Huella correcta</a:t>
            </a:r>
          </a:p>
          <a:p>
            <a:r>
              <a:rPr lang="es-MX" dirty="0" smtClean="0"/>
              <a:t>Huella incorrecta</a:t>
            </a:r>
          </a:p>
          <a:p>
            <a:r>
              <a:rPr lang="es-MX" dirty="0" smtClean="0"/>
              <a:t>Cambios Guardados</a:t>
            </a:r>
          </a:p>
          <a:p>
            <a:r>
              <a:rPr lang="es-MX" dirty="0" smtClean="0"/>
              <a:t>Cambios no guardados  </a:t>
            </a:r>
          </a:p>
          <a:p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96415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Recorrido del prefecto el regreso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14" t="15816" r="64538" b="14338"/>
          <a:stretch/>
        </p:blipFill>
        <p:spPr>
          <a:xfrm>
            <a:off x="1154954" y="2345769"/>
            <a:ext cx="2172655" cy="4134081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03010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31166"/>
              </a:buClr>
            </a:pPr>
            <a:r>
              <a:rPr lang="es-MX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s-MX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6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Cerrar Sesión</a:t>
            </a:r>
            <a:endParaRPr lang="es-MX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03010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31166"/>
              </a:buClr>
            </a:pPr>
            <a:r>
              <a:rPr lang="es-MX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s-MX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5133" t="15958" r="64622" b="14603"/>
          <a:stretch/>
        </p:blipFill>
        <p:spPr>
          <a:xfrm>
            <a:off x="785984" y="2247794"/>
            <a:ext cx="2278058" cy="383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Problemáticas a resolver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Hacer que el prefecto cumpla con su trabajo,</a:t>
            </a:r>
          </a:p>
          <a:p>
            <a:r>
              <a:rPr lang="es-MX" dirty="0"/>
              <a:t>Hacer que el prefecto trabaje en modo y tiempo. (sin trampas).</a:t>
            </a:r>
          </a:p>
          <a:p>
            <a:r>
              <a:rPr lang="es-MX" dirty="0"/>
              <a:t>Resolver que pasa tarde.</a:t>
            </a:r>
          </a:p>
          <a:p>
            <a:r>
              <a:rPr lang="es-MX" dirty="0"/>
              <a:t>Monitorear cuando empieza y termina sus recorridos.</a:t>
            </a:r>
          </a:p>
        </p:txBody>
      </p:sp>
    </p:spTree>
    <p:extLst>
      <p:ext uri="{BB962C8B-B14F-4D97-AF65-F5344CB8AC3E}">
        <p14:creationId xmlns:p14="http://schemas.microsoft.com/office/powerpoint/2010/main" val="2908330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reporte (fuera del recorrido)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agregara opciones para cuando el prefecto no encuentre al maestro por estar en junta o situaciones muy especiales. </a:t>
            </a:r>
          </a:p>
          <a:p>
            <a:r>
              <a:rPr lang="es-MX" dirty="0"/>
              <a:t>O anotar comentarios del sobre el maestro o el registro. </a:t>
            </a:r>
          </a:p>
          <a:p>
            <a:r>
              <a:rPr lang="es-MX" dirty="0"/>
              <a:t>Ejemplo el maestro anda enfermo o crudo.</a:t>
            </a:r>
          </a:p>
        </p:txBody>
      </p:sp>
    </p:spTree>
    <p:extLst>
      <p:ext uri="{BB962C8B-B14F-4D97-AF65-F5344CB8AC3E}">
        <p14:creationId xmlns:p14="http://schemas.microsoft.com/office/powerpoint/2010/main" val="3549106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Recorrido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Habrá recorridos diferentes para cada prefecto y cada día su ruta será diferente en toda la semana (Rutas </a:t>
            </a:r>
            <a:r>
              <a:rPr lang="es-MX" dirty="0" err="1"/>
              <a:t>random</a:t>
            </a:r>
            <a:r>
              <a:rPr lang="es-MX" dirty="0"/>
              <a:t>).</a:t>
            </a:r>
          </a:p>
          <a:p>
            <a:r>
              <a:rPr lang="es-MX" dirty="0"/>
              <a:t>Validar que en la lista que se mostrara se cumpla como se va mostrando al prefecto. (Sin brincarse ninguna y luego regresar)</a:t>
            </a:r>
          </a:p>
          <a:p>
            <a:r>
              <a:rPr lang="es-MX" dirty="0"/>
              <a:t>Una vez que se le de la ruta solamente podrá avanzar al siguiente lugar hasta que haya marcado la huella de asistencia, fotografía de inasistencia o un comentario con foto en situaciones especiales de que sus huellas no funcionen por “X” motivos.</a:t>
            </a:r>
          </a:p>
        </p:txBody>
      </p:sp>
    </p:spTree>
    <p:extLst>
      <p:ext uri="{BB962C8B-B14F-4D97-AF65-F5344CB8AC3E}">
        <p14:creationId xmlns:p14="http://schemas.microsoft.com/office/powerpoint/2010/main" val="647448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Datos a registrar en la asistencia.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Cuando se guarde la asistencia los datos importantes son:</a:t>
            </a:r>
          </a:p>
          <a:p>
            <a:r>
              <a:rPr lang="es-MX" dirty="0"/>
              <a:t>Fecha.</a:t>
            </a:r>
          </a:p>
          <a:p>
            <a:r>
              <a:rPr lang="es-MX" dirty="0"/>
              <a:t>Hora.</a:t>
            </a:r>
          </a:p>
          <a:p>
            <a:r>
              <a:rPr lang="es-MX" dirty="0"/>
              <a:t>Fotografía (inasistencia).</a:t>
            </a:r>
          </a:p>
          <a:p>
            <a:r>
              <a:rPr lang="es-MX" dirty="0"/>
              <a:t>Fotografía de asistencia en dado caso que el maestro no le marquen las huellas el aparato.</a:t>
            </a:r>
          </a:p>
          <a:p>
            <a:r>
              <a:rPr lang="es-MX" dirty="0"/>
              <a:t>Ubicación (checar como se hace)</a:t>
            </a:r>
          </a:p>
          <a:p>
            <a:r>
              <a:rPr lang="es-MX" dirty="0"/>
              <a:t>Si asistió o no (huella)</a:t>
            </a:r>
          </a:p>
        </p:txBody>
      </p:sp>
    </p:spTree>
    <p:extLst>
      <p:ext uri="{BB962C8B-B14F-4D97-AF65-F5344CB8AC3E}">
        <p14:creationId xmlns:p14="http://schemas.microsoft.com/office/powerpoint/2010/main" val="2150449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Cosas importantes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0708" y="2552700"/>
            <a:ext cx="8825659" cy="3416300"/>
          </a:xfrm>
        </p:spPr>
        <p:txBody>
          <a:bodyPr/>
          <a:lstStyle/>
          <a:p>
            <a:r>
              <a:rPr lang="es-MX" dirty="0"/>
              <a:t>Checar quien hará la ruta (java)</a:t>
            </a:r>
          </a:p>
          <a:p>
            <a:r>
              <a:rPr lang="es-MX" dirty="0"/>
              <a:t>Quien hará los cambios de la ruta. (java)</a:t>
            </a:r>
          </a:p>
          <a:p>
            <a:r>
              <a:rPr lang="es-MX" dirty="0"/>
              <a:t>Hacer  una lista de maestros.</a:t>
            </a:r>
          </a:p>
          <a:p>
            <a:r>
              <a:rPr lang="es-MX" dirty="0"/>
              <a:t>Hacer lista de salones.</a:t>
            </a:r>
          </a:p>
          <a:p>
            <a:r>
              <a:rPr lang="es-MX" dirty="0"/>
              <a:t>Hacer una lista de baños.</a:t>
            </a:r>
          </a:p>
          <a:p>
            <a:r>
              <a:rPr lang="es-MX" dirty="0"/>
              <a:t>Crear un catalogo de salones incluso con capacidad, con nomenclatura estándar (Salón , nivel y aula) Ejemplo: salón  4 2 0 1.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20831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Saber el orden de rangos (Navarro)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Al momento de crear un reporte (fuera del salón) se le mandara notificaciones al encargado del departamento (ejemplos, limpieza, prefectura, maestros, seguridad, mantenimiento). Y ellos delegaran el encargo a quien se encuentre en turno. Después de haber realizado la notificación, el encargado deberá responder con un si o un no (si es que no la cumplió). Suponiendo que el encargado de limpieza cumplió con 10 de 50 notificaciones, pues algo anda mal con ese departamento. Estos datos los podrá ver el director y así ver de manera mas general como están los departamentos y resolver de manera pronta esas situaciones.</a:t>
            </a:r>
          </a:p>
          <a:p>
            <a:pPr algn="just"/>
            <a:r>
              <a:rPr lang="es-MX" dirty="0"/>
              <a:t>(Que valide la acción a tomar el prefecto o )</a:t>
            </a:r>
          </a:p>
        </p:txBody>
      </p:sp>
    </p:spTree>
    <p:extLst>
      <p:ext uri="{BB962C8B-B14F-4D97-AF65-F5344CB8AC3E}">
        <p14:creationId xmlns:p14="http://schemas.microsoft.com/office/powerpoint/2010/main" val="1063699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Preguntar o establecer áreas. (Navarro)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Las áreas son un grupo de edificios por los cuales tendrá bajo su cargo el prefecto. </a:t>
            </a:r>
          </a:p>
          <a:p>
            <a:r>
              <a:rPr lang="es-MX" dirty="0"/>
              <a:t>Ejemplo:</a:t>
            </a:r>
          </a:p>
          <a:p>
            <a:r>
              <a:rPr lang="es-MX" dirty="0"/>
              <a:t>Área 1: Edificio 1 y Edificio 2</a:t>
            </a:r>
          </a:p>
          <a:p>
            <a:r>
              <a:rPr lang="es-MX" dirty="0"/>
              <a:t>Área 2: Edificio 3, Biblioteca (Dos salones) y el Edificio 3.</a:t>
            </a:r>
          </a:p>
        </p:txBody>
      </p:sp>
    </p:spTree>
    <p:extLst>
      <p:ext uri="{BB962C8B-B14F-4D97-AF65-F5344CB8AC3E}">
        <p14:creationId xmlns:p14="http://schemas.microsoft.com/office/powerpoint/2010/main" val="4077733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Cosas de Android (para el lunes)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Entregar un prototipo funcionando de las pantallas básicas.</a:t>
            </a:r>
          </a:p>
          <a:p>
            <a:r>
              <a:rPr lang="es-MX" dirty="0"/>
              <a:t>Checar el tamaño de las fotos, firmas y otros datos, para todos los maestros y todos los salones que hay.</a:t>
            </a:r>
          </a:p>
          <a:p>
            <a:r>
              <a:rPr lang="es-MX" dirty="0"/>
              <a:t>Determinar los tamaños de las fases y alcances de este proyecto.</a:t>
            </a:r>
          </a:p>
          <a:p>
            <a:r>
              <a:rPr lang="es-MX" dirty="0"/>
              <a:t>Checar quien estar detrás del </a:t>
            </a:r>
            <a:r>
              <a:rPr lang="es-MX" dirty="0" err="1"/>
              <a:t>backoffice</a:t>
            </a:r>
            <a:r>
              <a:rPr lang="es-MX" dirty="0"/>
              <a:t>. </a:t>
            </a:r>
          </a:p>
          <a:p>
            <a:r>
              <a:rPr lang="es-MX" b="1" dirty="0"/>
              <a:t>Determinar como será el envió de los datos, si de manera local o en línea, mediante turnos (matutino, vespertino, nocturno), cuando se encuentre en un punto WI-FI, o por recorridos. </a:t>
            </a:r>
          </a:p>
        </p:txBody>
      </p:sp>
    </p:spTree>
    <p:extLst>
      <p:ext uri="{BB962C8B-B14F-4D97-AF65-F5344CB8AC3E}">
        <p14:creationId xmlns:p14="http://schemas.microsoft.com/office/powerpoint/2010/main" val="8923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SplashScreen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46" t="16208" r="64506" b="14543"/>
          <a:stretch/>
        </p:blipFill>
        <p:spPr>
          <a:xfrm>
            <a:off x="1154954" y="2184910"/>
            <a:ext cx="2647066" cy="44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1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Cosas de Android 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proyecto es “Control de asistencia de personal docente”. </a:t>
            </a:r>
          </a:p>
          <a:p>
            <a:r>
              <a:rPr lang="es-MX" dirty="0"/>
              <a:t>Elaborar siglas o un nombre referente al proyecto.</a:t>
            </a:r>
          </a:p>
          <a:p>
            <a:r>
              <a:rPr lang="es-MX" dirty="0"/>
              <a:t>Elaborar un logo en base al nombre  o constitución del proyecto.</a:t>
            </a:r>
          </a:p>
          <a:p>
            <a:r>
              <a:rPr lang="es-MX" dirty="0"/>
              <a:t>Hacer Notificaciones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984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Cosas de Java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Elaborar un Final </a:t>
            </a:r>
            <a:r>
              <a:rPr lang="es-MX" dirty="0" err="1"/>
              <a:t>Check</a:t>
            </a:r>
            <a:endParaRPr lang="es-MX" dirty="0"/>
          </a:p>
          <a:p>
            <a:r>
              <a:rPr lang="es-MX" dirty="0"/>
              <a:t>Hacer una junta con los usuarios. (Prefectos, maestros o encargos de departamento.)</a:t>
            </a:r>
          </a:p>
          <a:p>
            <a:r>
              <a:rPr lang="es-MX" dirty="0" err="1"/>
              <a:t>Documentacion</a:t>
            </a:r>
            <a:r>
              <a:rPr lang="es-MX" dirty="0"/>
              <a:t>.</a:t>
            </a:r>
          </a:p>
          <a:p>
            <a:r>
              <a:rPr lang="es-MX" dirty="0"/>
              <a:t>Historias de usuario.</a:t>
            </a:r>
          </a:p>
          <a:p>
            <a:r>
              <a:rPr lang="es-MX" dirty="0"/>
              <a:t>Tipos de usuario para prefectos, maestros, rector, director para el browser.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58106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maestro faltista reciba notificación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también me volvió a mencionar eso que te comentaba que a los maestros les llegue una notificación en dado caso que tengan falta, un ejemplo hubo junta de maestros el prefecto se entero pero aun así le marco falta al maestro y así este se pueda defender. También poner la opción en la aplicación para poder crear reportes y que estos se manden a cada encargado de su área, por ejemplo se mete un vago a la facultad  pues se le manda el reporte al guardia y este debe ir enseguida , resolver la situación  y el encargado del guardia marque si se resolvió o no la situación.  Ya </a:t>
            </a:r>
            <a:r>
              <a:rPr lang="es-MX" dirty="0" err="1"/>
              <a:t>despues</a:t>
            </a:r>
            <a:r>
              <a:rPr lang="es-MX" dirty="0"/>
              <a:t> mediante el browser el rector pueda ver de las áreas (limpieza, seguridad, prefectos, etc.) si van bien o no, por ejemplo limpieza resolvió 10 situaciones de 100, entonces ahí hay un problema y darle solución a saber que esta pasando.</a:t>
            </a:r>
          </a:p>
        </p:txBody>
      </p:sp>
    </p:spTree>
    <p:extLst>
      <p:ext uri="{BB962C8B-B14F-4D97-AF65-F5344CB8AC3E}">
        <p14:creationId xmlns:p14="http://schemas.microsoft.com/office/powerpoint/2010/main" val="2035310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Primeras Fases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Entonces está lo de la asistencia de maestros                     </a:t>
            </a:r>
          </a:p>
          <a:p>
            <a:r>
              <a:rPr lang="es-MX" dirty="0"/>
              <a:t>El registro de eventos                        </a:t>
            </a:r>
          </a:p>
          <a:p>
            <a:r>
              <a:rPr lang="es-MX" dirty="0"/>
              <a:t> Y la parte de justificaciones y alertas para los maestros                        </a:t>
            </a:r>
          </a:p>
          <a:p>
            <a:r>
              <a:rPr lang="es-MX" dirty="0"/>
              <a:t> Para la primera entrega</a:t>
            </a:r>
          </a:p>
        </p:txBody>
      </p:sp>
    </p:spTree>
    <p:extLst>
      <p:ext uri="{BB962C8B-B14F-4D97-AF65-F5344CB8AC3E}">
        <p14:creationId xmlns:p14="http://schemas.microsoft.com/office/powerpoint/2010/main" val="3803365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088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Login (normal o usando huella digital)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70" t="15911" r="71089" b="14306"/>
          <a:stretch/>
        </p:blipFill>
        <p:spPr>
          <a:xfrm>
            <a:off x="1154954" y="2113082"/>
            <a:ext cx="2342607" cy="44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Validación del Login.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62" t="15560" r="70847" b="14339"/>
          <a:stretch/>
        </p:blipFill>
        <p:spPr>
          <a:xfrm>
            <a:off x="1154954" y="2116763"/>
            <a:ext cx="2300424" cy="43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5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Validación incorrecta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5" t="15815" r="71134" b="14594"/>
          <a:stretch/>
        </p:blipFill>
        <p:spPr>
          <a:xfrm>
            <a:off x="1154954" y="2182779"/>
            <a:ext cx="2223677" cy="42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6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Validación correcta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391" t="16095" r="71053" b="14876"/>
          <a:stretch/>
        </p:blipFill>
        <p:spPr>
          <a:xfrm>
            <a:off x="1154954" y="2218952"/>
            <a:ext cx="2261236" cy="42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Aplicación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57" t="16070" r="64395" b="14594"/>
          <a:stretch/>
        </p:blipFill>
        <p:spPr>
          <a:xfrm>
            <a:off x="1154954" y="2294021"/>
            <a:ext cx="2339789" cy="4419600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6029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Aplicación </a:t>
            </a:r>
            <a:endParaRPr lang="es-MX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882112" y="2294021"/>
            <a:ext cx="603425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24" t="15887" r="64650" b="14561"/>
          <a:stretch/>
        </p:blipFill>
        <p:spPr>
          <a:xfrm>
            <a:off x="1154954" y="2294021"/>
            <a:ext cx="2133678" cy="40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290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261</TotalTime>
  <Words>965</Words>
  <Application>Microsoft Office PowerPoint</Application>
  <PresentationFormat>Panorámica</PresentationFormat>
  <Paragraphs>111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Wingdings 3</vt:lpstr>
      <vt:lpstr>Sala de reuniones Ion</vt:lpstr>
      <vt:lpstr>Prototipo </vt:lpstr>
      <vt:lpstr>Pantallas del prototipo</vt:lpstr>
      <vt:lpstr>SplashScreen</vt:lpstr>
      <vt:lpstr>Login (normal o usando huella digital)</vt:lpstr>
      <vt:lpstr>Validación del Login.</vt:lpstr>
      <vt:lpstr>Validación incorrecta</vt:lpstr>
      <vt:lpstr>Validación correcta</vt:lpstr>
      <vt:lpstr>Aplicación </vt:lpstr>
      <vt:lpstr>Aplicación </vt:lpstr>
      <vt:lpstr>Aplicación </vt:lpstr>
      <vt:lpstr>Recorrido del prefecto</vt:lpstr>
      <vt:lpstr>Activación del escaneo</vt:lpstr>
      <vt:lpstr>Evento registro de maestros</vt:lpstr>
      <vt:lpstr>Evento registro de maestros parte II</vt:lpstr>
      <vt:lpstr>Validación de registro docente</vt:lpstr>
      <vt:lpstr>Error en registro docente de maestros</vt:lpstr>
      <vt:lpstr>Evento sanitarios</vt:lpstr>
      <vt:lpstr>Error evento Sanitarios</vt:lpstr>
      <vt:lpstr>Validación en evento sanitario</vt:lpstr>
      <vt:lpstr>Recorrido del prefecto el regreso</vt:lpstr>
      <vt:lpstr>Cerrar Sesión</vt:lpstr>
      <vt:lpstr>Problemáticas a resolver</vt:lpstr>
      <vt:lpstr>Agregar reporte (fuera del recorrido)</vt:lpstr>
      <vt:lpstr>Recorrido</vt:lpstr>
      <vt:lpstr>Datos a registrar en la asistencia. </vt:lpstr>
      <vt:lpstr>Cosas importantes</vt:lpstr>
      <vt:lpstr>Saber el orden de rangos (Navarro)</vt:lpstr>
      <vt:lpstr>Preguntar o establecer áreas. (Navarro)</vt:lpstr>
      <vt:lpstr>Cosas de Android (para el lunes)</vt:lpstr>
      <vt:lpstr>Cosas de Android .</vt:lpstr>
      <vt:lpstr>Cosas de Java</vt:lpstr>
      <vt:lpstr>El maestro faltista reciba notificación</vt:lpstr>
      <vt:lpstr>Primeras Fases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Prototipo </dc:title>
  <dc:creator>EQ12</dc:creator>
  <cp:lastModifiedBy>Daniel Padilla</cp:lastModifiedBy>
  <cp:revision>19</cp:revision>
  <dcterms:created xsi:type="dcterms:W3CDTF">2017-02-02T00:26:01Z</dcterms:created>
  <dcterms:modified xsi:type="dcterms:W3CDTF">2017-02-03T02:39:08Z</dcterms:modified>
</cp:coreProperties>
</file>